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33270-730F-4065-AD1B-1E5107EDD6FA}" type="datetimeFigureOut">
              <a:rPr lang="en-IN" smtClean="0"/>
              <a:pPr/>
              <a:t>03-07-2018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932F4-BEE9-4568-B843-11C676DFF2C5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jerz.setonhill.edu/writing/creative1/poetry-writing-tips-how-to-write-a-poe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2520279"/>
          </a:xfrm>
        </p:spPr>
        <p:txBody>
          <a:bodyPr/>
          <a:lstStyle/>
          <a:p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FIVE SIMPLE GUIDELINES TO WRITE A POEM</a:t>
            </a:r>
            <a:endParaRPr lang="en-IN" dirty="0">
              <a:solidFill>
                <a:schemeClr val="accent1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1026" name="Picture 2" descr="C:\Users\pc\Desktop\index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959224"/>
            <a:ext cx="6912767" cy="2638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latin typeface="Aharoni" pitchFamily="2" charset="-79"/>
                <a:cs typeface="Aharoni" pitchFamily="2" charset="-79"/>
                <a:hlinkClick r:id="rId2"/>
              </a:rPr>
              <a:t>Use Metaphor and Simile</a:t>
            </a:r>
            <a:endParaRPr lang="en-IN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2050" name="Picture 2" descr="C:\Users\pc\Desktop\inde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4283968" cy="5373216"/>
          </a:xfrm>
          <a:prstGeom prst="rect">
            <a:avLst/>
          </a:prstGeom>
          <a:noFill/>
        </p:spPr>
      </p:pic>
      <p:pic>
        <p:nvPicPr>
          <p:cNvPr id="2051" name="Picture 3" descr="C:\Users\pc\Desktop\motw_graphi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7" y="1484784"/>
            <a:ext cx="4536505" cy="51001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u="sng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Write your thoughts and feelings in plain </a:t>
            </a:r>
            <a:r>
              <a:rPr lang="en-IN" b="1" u="sng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simple language</a:t>
            </a:r>
            <a:r>
              <a:rPr lang="en-IN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</a:t>
            </a:r>
            <a:endParaRPr lang="en-IN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>
                <a:latin typeface="Aharoni" pitchFamily="2" charset="-79"/>
                <a:cs typeface="Aharoni" pitchFamily="2" charset="-79"/>
              </a:rPr>
              <a:t>DEFINITELY NOT THIS</a:t>
            </a:r>
            <a:endParaRPr lang="en-IN" u="sng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C:\Users\pc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2564905"/>
            <a:ext cx="8640960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USE RHYMES TO PLAY SAFE</a:t>
            </a:r>
            <a:endParaRPr lang="en-IN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IN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My poem example</a:t>
            </a:r>
            <a:r>
              <a:rPr lang="en-IN" dirty="0" smtClean="0">
                <a:latin typeface="Aharoni" pitchFamily="2" charset="-79"/>
                <a:cs typeface="Aharoni" pitchFamily="2" charset="-79"/>
              </a:rPr>
              <a:t>: This </a:t>
            </a:r>
            <a:r>
              <a:rPr lang="en-IN" dirty="0" smtClean="0">
                <a:latin typeface="Aharoni" pitchFamily="2" charset="-79"/>
                <a:cs typeface="Aharoni" pitchFamily="2" charset="-79"/>
              </a:rPr>
              <a:t>is </a:t>
            </a:r>
            <a:r>
              <a:rPr lang="en-IN" dirty="0" smtClean="0">
                <a:latin typeface="Aharoni" pitchFamily="2" charset="-79"/>
                <a:cs typeface="Aharoni" pitchFamily="2" charset="-79"/>
              </a:rPr>
              <a:t>the </a:t>
            </a:r>
            <a:r>
              <a:rPr lang="en-IN" dirty="0" smtClean="0">
                <a:latin typeface="Aharoni" pitchFamily="2" charset="-79"/>
                <a:cs typeface="Aharoni" pitchFamily="2" charset="-79"/>
              </a:rPr>
              <a:t>rhyming words list that I made for my poem using the internet:</a:t>
            </a:r>
          </a:p>
          <a:p>
            <a:r>
              <a:rPr lang="en-IN" dirty="0" smtClean="0">
                <a:latin typeface="Aharoni" pitchFamily="2" charset="-79"/>
                <a:cs typeface="Aharoni" pitchFamily="2" charset="-79"/>
              </a:rPr>
              <a:t>Dream : beam, seem, scream, steam, team</a:t>
            </a:r>
            <a:br>
              <a:rPr lang="en-IN" dirty="0" smtClean="0">
                <a:latin typeface="Aharoni" pitchFamily="2" charset="-79"/>
                <a:cs typeface="Aharoni" pitchFamily="2" charset="-79"/>
              </a:rPr>
            </a:br>
            <a:r>
              <a:rPr lang="en-IN" dirty="0" smtClean="0">
                <a:latin typeface="Aharoni" pitchFamily="2" charset="-79"/>
                <a:cs typeface="Aharoni" pitchFamily="2" charset="-79"/>
              </a:rPr>
              <a:t>Me :  key, plea, be, sea, see</a:t>
            </a:r>
            <a:br>
              <a:rPr lang="en-IN" dirty="0" smtClean="0">
                <a:latin typeface="Aharoni" pitchFamily="2" charset="-79"/>
                <a:cs typeface="Aharoni" pitchFamily="2" charset="-79"/>
              </a:rPr>
            </a:br>
            <a:r>
              <a:rPr lang="en-IN" dirty="0" smtClean="0">
                <a:latin typeface="Aharoni" pitchFamily="2" charset="-79"/>
                <a:cs typeface="Aharoni" pitchFamily="2" charset="-79"/>
              </a:rPr>
              <a:t>Lose: choose, use, profuse, abuse</a:t>
            </a:r>
            <a:br>
              <a:rPr lang="en-IN" dirty="0" smtClean="0">
                <a:latin typeface="Aharoni" pitchFamily="2" charset="-79"/>
                <a:cs typeface="Aharoni" pitchFamily="2" charset="-79"/>
              </a:rPr>
            </a:br>
            <a:r>
              <a:rPr lang="en-IN" dirty="0" smtClean="0">
                <a:latin typeface="Aharoni" pitchFamily="2" charset="-79"/>
                <a:cs typeface="Aharoni" pitchFamily="2" charset="-79"/>
              </a:rPr>
              <a:t>Direction: connection, perfection, rejection, reflexion</a:t>
            </a:r>
            <a:br>
              <a:rPr lang="en-IN" dirty="0" smtClean="0">
                <a:latin typeface="Aharoni" pitchFamily="2" charset="-79"/>
                <a:cs typeface="Aharoni" pitchFamily="2" charset="-79"/>
              </a:rPr>
            </a:br>
            <a:r>
              <a:rPr lang="en-IN" dirty="0" smtClean="0">
                <a:latin typeface="Aharoni" pitchFamily="2" charset="-79"/>
                <a:cs typeface="Aharoni" pitchFamily="2" charset="-79"/>
              </a:rPr>
              <a:t>Fast: past, mast, cast, last</a:t>
            </a:r>
            <a:br>
              <a:rPr lang="en-IN" dirty="0" smtClean="0">
                <a:latin typeface="Aharoni" pitchFamily="2" charset="-79"/>
                <a:cs typeface="Aharoni" pitchFamily="2" charset="-79"/>
              </a:rPr>
            </a:br>
            <a:r>
              <a:rPr lang="en-IN" dirty="0" smtClean="0">
                <a:latin typeface="Aharoni" pitchFamily="2" charset="-79"/>
                <a:cs typeface="Aharoni" pitchFamily="2" charset="-79"/>
              </a:rPr>
              <a:t>Mask: task, glass, impasse, alas</a:t>
            </a:r>
            <a:br>
              <a:rPr lang="en-IN" dirty="0" smtClean="0">
                <a:latin typeface="Aharoni" pitchFamily="2" charset="-79"/>
                <a:cs typeface="Aharoni" pitchFamily="2" charset="-79"/>
              </a:rPr>
            </a:br>
            <a:r>
              <a:rPr lang="en-IN" dirty="0" smtClean="0">
                <a:latin typeface="Aharoni" pitchFamily="2" charset="-79"/>
                <a:cs typeface="Aharoni" pitchFamily="2" charset="-79"/>
              </a:rPr>
              <a:t>Smile: mile, pile, defile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b="1" dirty="0" smtClean="0">
                <a:latin typeface="Aharoni" pitchFamily="2" charset="-79"/>
                <a:cs typeface="Aharoni" pitchFamily="2" charset="-79"/>
              </a:rPr>
              <a:t>REVISE, REVISE, REVISE.</a:t>
            </a:r>
            <a:br>
              <a:rPr lang="en-IN" b="1" dirty="0" smtClean="0">
                <a:latin typeface="Aharoni" pitchFamily="2" charset="-79"/>
                <a:cs typeface="Aharoni" pitchFamily="2" charset="-79"/>
              </a:rPr>
            </a:br>
            <a:endParaRPr lang="en-IN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3074" name="Picture 2" descr="C:\Users\pc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8496944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u="sng" dirty="0" smtClean="0">
                <a:latin typeface="Aharoni" pitchFamily="2" charset="-79"/>
                <a:cs typeface="Aharoni" pitchFamily="2" charset="-79"/>
              </a:rPr>
              <a:t>Get Passionate</a:t>
            </a:r>
            <a:r>
              <a:rPr lang="en-IN" dirty="0" smtClean="0">
                <a:latin typeface="Aharoni" pitchFamily="2" charset="-79"/>
                <a:cs typeface="Aharoni" pitchFamily="2" charset="-79"/>
              </a:rPr>
              <a:t> :</a:t>
            </a:r>
            <a:endParaRPr lang="en-IN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IN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You need to be passionate(or have strong feelings) about the topic/person you are going to write. </a:t>
            </a:r>
            <a:endParaRPr lang="en-IN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050" name="Picture 2" descr="C:\Users\pc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068960"/>
            <a:ext cx="7488831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87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FIVE SIMPLE GUIDELINES TO WRITE A POEM</vt:lpstr>
      <vt:lpstr>Use Metaphor and Simile</vt:lpstr>
      <vt:lpstr>Write your thoughts and feelings in plain simple language:</vt:lpstr>
      <vt:lpstr>USE RHYMES TO PLAY SAFE</vt:lpstr>
      <vt:lpstr>REVISE, REVISE, REVISE. </vt:lpstr>
      <vt:lpstr>Get Passionate 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 SIMPLE GUIDELINES TO WRITE A POEM</dc:title>
  <dc:creator>pc</dc:creator>
  <cp:lastModifiedBy>pc</cp:lastModifiedBy>
  <cp:revision>14</cp:revision>
  <dcterms:created xsi:type="dcterms:W3CDTF">2018-07-03T16:24:10Z</dcterms:created>
  <dcterms:modified xsi:type="dcterms:W3CDTF">2018-07-03T16:54:30Z</dcterms:modified>
</cp:coreProperties>
</file>